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04/03/2017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04/03/2017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</a:t>
            </a:r>
            <a:r>
              <a:rPr lang="fr-FR" baseline="0" dirty="0" smtClean="0"/>
              <a:t> neurones sont des cellules nerveuse qui dans un organisme effectuent du traitement d’informations. </a:t>
            </a:r>
          </a:p>
          <a:p>
            <a:r>
              <a:rPr lang="fr-FR" baseline="0" dirty="0" smtClean="0"/>
              <a:t>Les neurones communiques entre eux par l’intermédiaires de synapses. </a:t>
            </a:r>
          </a:p>
          <a:p>
            <a:r>
              <a:rPr lang="fr-FR" baseline="0" dirty="0" smtClean="0"/>
              <a:t>Une synapse est une interface chimique entre deux neurones.</a:t>
            </a:r>
          </a:p>
          <a:p>
            <a:r>
              <a:rPr lang="fr-FR" baseline="0" dirty="0" smtClean="0"/>
              <a:t>Les neurones envoient des impulsions nerveuse le long de leurs axones vers les synapses. Ces signaux </a:t>
            </a:r>
            <a:r>
              <a:rPr lang="fr-FR" baseline="0" dirty="0" err="1" smtClean="0"/>
              <a:t>electriques</a:t>
            </a:r>
            <a:r>
              <a:rPr lang="fr-FR" baseline="0" dirty="0" smtClean="0"/>
              <a:t> sont convertis en message chimique par la synapse côté neurone </a:t>
            </a:r>
            <a:r>
              <a:rPr lang="fr-FR" baseline="0" dirty="0" err="1" smtClean="0"/>
              <a:t>pré-synaptique</a:t>
            </a:r>
            <a:r>
              <a:rPr lang="fr-FR" baseline="0" dirty="0" smtClean="0"/>
              <a:t> vers le côté post synaptique qui le retransforme en influx nerveux </a:t>
            </a:r>
            <a:r>
              <a:rPr lang="fr-FR" baseline="0" dirty="0" err="1" smtClean="0"/>
              <a:t>electrique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Soutenance de projet de 3</a:t>
            </a:r>
            <a:r>
              <a:rPr lang="fr-FR" baseline="30000" dirty="0" smtClean="0"/>
              <a:t>ème </a:t>
            </a:r>
            <a:r>
              <a:rPr lang="fr-FR" dirty="0" smtClean="0"/>
              <a:t>année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la plateforme </a:t>
            </a:r>
            <a:r>
              <a:rPr lang="fr-FR" dirty="0" err="1" smtClean="0"/>
              <a:t>neuromorphique</a:t>
            </a:r>
            <a:r>
              <a:rPr lang="fr-FR" dirty="0" smtClean="0"/>
              <a:t> </a:t>
            </a:r>
            <a:r>
              <a:rPr lang="fr-FR" dirty="0" err="1" smtClean="0"/>
              <a:t>computing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du </a:t>
            </a:r>
            <a:r>
              <a:rPr lang="fr-FR" dirty="0" err="1" smtClean="0"/>
              <a:t>Human</a:t>
            </a:r>
            <a:r>
              <a:rPr lang="fr-FR" dirty="0" smtClean="0"/>
              <a:t> </a:t>
            </a:r>
            <a:r>
              <a:rPr lang="fr-FR" dirty="0" err="1" smtClean="0"/>
              <a:t>brain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(</a:t>
            </a:r>
            <a:r>
              <a:rPr lang="fr-FR" dirty="0" err="1" smtClean="0"/>
              <a:t>hbp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290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Manon PREDHUMEAU &amp; Justin GOUTEY</a:t>
            </a:r>
          </a:p>
          <a:p>
            <a:endParaRPr lang="fr-FR" sz="1350" dirty="0"/>
          </a:p>
          <a:p>
            <a:r>
              <a:rPr lang="fr-FR" sz="1350" dirty="0"/>
              <a:t>Proposé par Alexandre MUZY</a:t>
            </a:r>
          </a:p>
          <a:p>
            <a:r>
              <a:rPr lang="fr-FR" sz="135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 FPGA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 smtClean="0"/>
              <a:t>Vecteur de paramétrage</a:t>
            </a:r>
          </a:p>
          <a:p>
            <a:pPr lvl="1"/>
            <a:r>
              <a:rPr lang="fr-FR" dirty="0" smtClean="0"/>
              <a:t>Communication avec la cluster de calcul</a:t>
            </a:r>
          </a:p>
          <a:p>
            <a:pPr lvl="1"/>
            <a:r>
              <a:rPr lang="fr-FR" dirty="0" smtClean="0"/>
              <a:t>Paramétrage simulation</a:t>
            </a:r>
          </a:p>
          <a:p>
            <a:pPr lvl="1"/>
            <a:r>
              <a:rPr lang="fr-FR" dirty="0" smtClean="0"/>
              <a:t>Retour logs et données</a:t>
            </a:r>
            <a:endParaRPr lang="fr-FR" dirty="0"/>
          </a:p>
          <a:p>
            <a:r>
              <a:rPr lang="fr-FR" dirty="0" smtClean="0"/>
              <a:t>Vecteur de communication</a:t>
            </a:r>
          </a:p>
          <a:p>
            <a:pPr lvl="1"/>
            <a:r>
              <a:rPr lang="fr-FR" dirty="0" smtClean="0"/>
              <a:t>Extension du réseau</a:t>
            </a:r>
          </a:p>
          <a:p>
            <a:pPr lvl="1"/>
            <a:r>
              <a:rPr lang="fr-FR" dirty="0" smtClean="0"/>
              <a:t>Communication inter-wafers</a:t>
            </a:r>
          </a:p>
          <a:p>
            <a:pPr lvl="1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 smtClean="0"/>
              <a:t>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 smtClean="0"/>
              <a:t>Architecture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Spiking</a:t>
            </a:r>
            <a:r>
              <a:rPr lang="fr-FR" dirty="0" smtClean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« 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Core</a:t>
            </a:r>
            <a:r>
              <a:rPr lang="fr-FR" dirty="0" smtClean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Objectif : simuler 1% du cerveaux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L’incohérence mémoire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 smtClean="0"/>
              <a:t>Pas de vérification avant modification</a:t>
            </a:r>
          </a:p>
          <a:p>
            <a:endParaRPr lang="fr-FR" dirty="0"/>
          </a:p>
          <a:p>
            <a:r>
              <a:rPr lang="fr-FR" dirty="0" smtClean="0"/>
              <a:t>Seule l’information locale est connue (comme dans un vrai cerveaux)</a:t>
            </a:r>
          </a:p>
          <a:p>
            <a:endParaRPr lang="fr-FR" dirty="0"/>
          </a:p>
          <a:p>
            <a:r>
              <a:rPr lang="fr-FR" dirty="0" smtClean="0"/>
              <a:t>Mémoire uniquement locale à chaque cœur du point de vue du système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non déterminisme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Globally</a:t>
            </a:r>
            <a:r>
              <a:rPr lang="fr-FR" dirty="0" smtClean="0"/>
              <a:t> </a:t>
            </a:r>
            <a:r>
              <a:rPr lang="fr-FR" dirty="0" err="1" smtClean="0"/>
              <a:t>Asynchronous</a:t>
            </a:r>
            <a:r>
              <a:rPr lang="fr-FR" dirty="0" smtClean="0"/>
              <a:t>, </a:t>
            </a:r>
            <a:r>
              <a:rPr lang="fr-FR" dirty="0" err="1" smtClean="0"/>
              <a:t>Locally</a:t>
            </a:r>
            <a:r>
              <a:rPr lang="fr-FR" dirty="0" smtClean="0"/>
              <a:t> </a:t>
            </a:r>
            <a:r>
              <a:rPr lang="fr-FR" dirty="0" err="1" smtClean="0"/>
              <a:t>Synchronous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 smtClean="0"/>
          </a:p>
          <a:p>
            <a:pPr lvl="1">
              <a:buFont typeface="Arial" charset="0"/>
              <a:buChar char="•"/>
            </a:pPr>
            <a:r>
              <a:rPr lang="fr-FR" dirty="0" smtClean="0"/>
              <a:t>Simulation et communication synchrone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 smtClean="0"/>
              <a:t>Simulation et communication asynchrone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Simulation </a:t>
            </a:r>
            <a:r>
              <a:rPr lang="fr-FR" dirty="0" err="1" smtClean="0"/>
              <a:t>évenementielle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Appel de fonction </a:t>
            </a:r>
            <a:r>
              <a:rPr lang="fr-FR" dirty="0" smtClean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Une architecture à 3 niveaux</a:t>
            </a:r>
          </a:p>
          <a:p>
            <a:pPr lvl="1"/>
            <a:r>
              <a:rPr lang="fr-FR" dirty="0" smtClean="0"/>
              <a:t>Hardware</a:t>
            </a:r>
          </a:p>
          <a:p>
            <a:pPr lvl="1"/>
            <a:r>
              <a:rPr lang="fr-FR" dirty="0" smtClean="0"/>
              <a:t>Couche applicative de bas niveaux</a:t>
            </a:r>
          </a:p>
          <a:p>
            <a:pPr lvl="1"/>
            <a:r>
              <a:rPr lang="fr-FR" dirty="0" smtClean="0"/>
              <a:t>Couche applicative de haut niveaux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Niveaux 1 : le hardware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600 cartes de 48 puces</a:t>
            </a:r>
          </a:p>
          <a:p>
            <a:r>
              <a:rPr lang="fr-FR" dirty="0" smtClean="0"/>
              <a:t>Soit 28 800 puces</a:t>
            </a:r>
          </a:p>
          <a:p>
            <a:endParaRPr lang="fr-FR" dirty="0"/>
          </a:p>
          <a:p>
            <a:r>
              <a:rPr lang="fr-FR" dirty="0" smtClean="0"/>
              <a:t>18 cœurs par puces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 cœur tolérance aux pannes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 smtClean="0"/>
              <a:t>SpyNNaker</a:t>
            </a:r>
            <a:r>
              <a:rPr lang="fr-FR" dirty="0" smtClean="0"/>
              <a:t> : Implémentation de </a:t>
            </a:r>
            <a:r>
              <a:rPr lang="fr-FR" dirty="0" err="1" smtClean="0"/>
              <a:t>PyNN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PACMAN </a:t>
            </a:r>
          </a:p>
          <a:p>
            <a:endParaRPr lang="fr-FR" dirty="0"/>
          </a:p>
          <a:p>
            <a:r>
              <a:rPr lang="fr-FR" dirty="0" smtClean="0"/>
              <a:t>Gestion des simulation par les utilisateurs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Représentation et simulation de réseaux de neurones</a:t>
            </a:r>
          </a:p>
          <a:p>
            <a:endParaRPr lang="fr-FR" dirty="0" smtClean="0"/>
          </a:p>
          <a:p>
            <a:r>
              <a:rPr lang="fr-FR" dirty="0" smtClean="0"/>
              <a:t>API Python</a:t>
            </a:r>
          </a:p>
          <a:p>
            <a:endParaRPr lang="fr-FR" dirty="0"/>
          </a:p>
          <a:p>
            <a:r>
              <a:rPr lang="fr-FR" dirty="0" smtClean="0"/>
              <a:t>Une implémentation pour </a:t>
            </a:r>
            <a:r>
              <a:rPr lang="fr-FR" dirty="0" err="1" smtClean="0"/>
              <a:t>SpiNNaker</a:t>
            </a:r>
            <a:r>
              <a:rPr lang="fr-FR" dirty="0"/>
              <a:t> </a:t>
            </a:r>
            <a:r>
              <a:rPr lang="fr-FR" dirty="0" smtClean="0"/>
              <a:t>et une pour </a:t>
            </a:r>
            <a:r>
              <a:rPr lang="fr-FR" dirty="0" err="1" smtClean="0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/>
              <a:t>Platforme</a:t>
            </a:r>
            <a:r>
              <a:rPr lang="fr-FR" dirty="0" smtClean="0"/>
              <a:t> HBP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 smtClean="0"/>
              <a:t>EMULATEURS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 smtClean="0"/>
              <a:t>Emulateur du système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Docker où Sources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 smtClean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 smtClean="0"/>
              <a:t>VM ne localise pas les modules pythons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 smtClean="0"/>
              <a:t>Emulateur de </a:t>
            </a:r>
            <a:r>
              <a:rPr lang="fr-FR" dirty="0" err="1" smtClean="0"/>
              <a:t>SpiNNaker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Dépôt </a:t>
            </a:r>
            <a:r>
              <a:rPr lang="fr-FR" dirty="0" err="1" smtClean="0"/>
              <a:t>GitHub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Obsolète (plus maintenu depuis 2015)=&gt; incompatible avec </a:t>
            </a:r>
            <a:r>
              <a:rPr lang="fr-FR" dirty="0" err="1" smtClean="0"/>
              <a:t>SpyNNaker</a:t>
            </a:r>
            <a:r>
              <a:rPr lang="fr-FR" dirty="0" smtClean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Emulateurs</a:t>
            </a:r>
            <a:r>
              <a:rPr lang="fr-FR" dirty="0" smtClean="0"/>
              <a:t> 	</a:t>
            </a:r>
            <a:r>
              <a:rPr lang="fr-FR" dirty="0" err="1" smtClean="0"/>
              <a:t>Platforme</a:t>
            </a:r>
            <a:r>
              <a:rPr lang="fr-FR" dirty="0" smtClean="0"/>
              <a:t> HBP	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SpiNNakerEmulator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Human</a:t>
            </a:r>
            <a:r>
              <a:rPr lang="fr-FR" dirty="0" smtClean="0"/>
              <a:t> Brain Project (2013)</a:t>
            </a:r>
          </a:p>
          <a:p>
            <a:endParaRPr lang="fr-FR" dirty="0" smtClean="0"/>
          </a:p>
          <a:p>
            <a:r>
              <a:rPr lang="fr-FR" dirty="0" smtClean="0"/>
              <a:t>Simulateur Neuronaux : </a:t>
            </a:r>
            <a:r>
              <a:rPr lang="fr-FR" dirty="0" err="1" smtClean="0"/>
              <a:t>SpiNNaker</a:t>
            </a:r>
            <a:r>
              <a:rPr lang="fr-FR" dirty="0" smtClean="0"/>
              <a:t> &amp;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Comparatif et analyse de performance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 smtClean="0"/>
              <a:t>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</a:t>
            </a:r>
            <a:r>
              <a:rPr lang="fr-FR" dirty="0" smtClean="0"/>
              <a:t>	Conclusion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Platforme</a:t>
            </a:r>
            <a:r>
              <a:rPr lang="fr-FR" dirty="0" smtClean="0"/>
              <a:t> </a:t>
            </a:r>
            <a:r>
              <a:rPr lang="fr-FR" dirty="0" err="1" smtClean="0"/>
              <a:t>hbp</a:t>
            </a:r>
            <a:r>
              <a:rPr lang="fr-FR" dirty="0" smtClean="0"/>
              <a:t> : utilisation de la </a:t>
            </a:r>
            <a:r>
              <a:rPr lang="fr-FR" dirty="0" err="1" smtClean="0"/>
              <a:t>platforme</a:t>
            </a:r>
            <a:r>
              <a:rPr lang="fr-FR" dirty="0" smtClean="0"/>
              <a:t> collaborative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Test </a:t>
            </a:r>
          </a:p>
          <a:p>
            <a:r>
              <a:rPr lang="fr-FR" dirty="0" smtClean="0"/>
              <a:t>Réseau en chaine </a:t>
            </a:r>
            <a:r>
              <a:rPr lang="fr-FR" dirty="0" err="1" smtClean="0"/>
              <a:t>synfire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75" y="1670857"/>
            <a:ext cx="3490001" cy="17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Platforme</a:t>
            </a:r>
            <a:r>
              <a:rPr lang="fr-FR" dirty="0" smtClean="0"/>
              <a:t> </a:t>
            </a:r>
            <a:r>
              <a:rPr lang="fr-FR" dirty="0" err="1" smtClean="0"/>
              <a:t>hbp</a:t>
            </a:r>
            <a:r>
              <a:rPr lang="fr-FR" dirty="0" smtClean="0"/>
              <a:t> : utilisation de la </a:t>
            </a:r>
            <a:r>
              <a:rPr lang="fr-FR" dirty="0" err="1" smtClean="0"/>
              <a:t>platforme</a:t>
            </a:r>
            <a:r>
              <a:rPr lang="fr-FR" dirty="0" smtClean="0"/>
              <a:t> collaborative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Résultat :</a:t>
            </a:r>
          </a:p>
          <a:p>
            <a:r>
              <a:rPr lang="fr-FR" dirty="0" smtClean="0"/>
              <a:t>Trace d’exécution</a:t>
            </a:r>
          </a:p>
          <a:p>
            <a:endParaRPr lang="fr-FR" dirty="0"/>
          </a:p>
          <a:p>
            <a:r>
              <a:rPr lang="fr-FR" dirty="0" smtClean="0"/>
              <a:t> pas d’information supplémentaires: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Placement des population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 smtClean="0"/>
              <a:t>…</a:t>
            </a:r>
            <a:endParaRPr lang="fr-FR" dirty="0" smtClean="0"/>
          </a:p>
          <a:p>
            <a:pPr lvl="1">
              <a:buFont typeface="Courier New" charset="0"/>
              <a:buChar char="o"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513267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simulateurs :</a:t>
            </a:r>
          </a:p>
          <a:p>
            <a:r>
              <a:rPr lang="fr-FR" dirty="0" err="1" smtClean="0"/>
              <a:t>BrainScaleS</a:t>
            </a:r>
            <a:r>
              <a:rPr lang="fr-FR" dirty="0" smtClean="0"/>
              <a:t> orienté Hardware</a:t>
            </a:r>
          </a:p>
          <a:p>
            <a:r>
              <a:rPr lang="fr-FR" dirty="0" err="1" smtClean="0"/>
              <a:t>SpiNNaker</a:t>
            </a:r>
            <a:r>
              <a:rPr lang="fr-FR" dirty="0" smtClean="0"/>
              <a:t> orienté Software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Etat des lieux</a:t>
            </a:r>
          </a:p>
          <a:p>
            <a:r>
              <a:rPr lang="fr-FR" dirty="0" smtClean="0"/>
              <a:t>Paramétrage par une API relativement uniforme</a:t>
            </a:r>
            <a:endParaRPr lang="fr-FR" dirty="0"/>
          </a:p>
          <a:p>
            <a:r>
              <a:rPr lang="fr-FR" dirty="0" err="1" smtClean="0"/>
              <a:t>SpiNNaker</a:t>
            </a:r>
            <a:r>
              <a:rPr lang="fr-FR" dirty="0" smtClean="0"/>
              <a:t> plus aboutis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 smtClean="0"/>
              <a:t>Le Cerveaux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Le réseaux</a:t>
            </a:r>
          </a:p>
          <a:p>
            <a:pPr marL="728663" lvl="1" indent="-385763">
              <a:buFont typeface="+mj-lt"/>
              <a:buAutoNum type="alphaUcPeriod"/>
            </a:pPr>
            <a:endParaRPr lang="fr-FR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 smtClean="0"/>
              <a:t>BrainScaleS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err="1" smtClean="0"/>
              <a:t>Presentation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Modules </a:t>
            </a:r>
            <a:r>
              <a:rPr lang="fr-FR" dirty="0" err="1" smtClean="0"/>
              <a:t>Neuromorphiques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endParaRPr lang="fr-FR" dirty="0" smtClean="0"/>
          </a:p>
          <a:p>
            <a:pPr marL="385763" indent="-385763">
              <a:buFont typeface="+mj-lt"/>
              <a:buAutoNum type="romanUcPeriod"/>
            </a:pPr>
            <a:r>
              <a:rPr lang="fr-FR" dirty="0" err="1" smtClean="0"/>
              <a:t>SpiNNaker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Principe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Architecture</a:t>
            </a:r>
          </a:p>
          <a:p>
            <a:pPr marL="342900" lvl="1" indent="0">
              <a:buNone/>
            </a:pPr>
            <a:endParaRPr lang="fr-FR" dirty="0"/>
          </a:p>
          <a:p>
            <a:pPr marL="400050" indent="-400050">
              <a:buFont typeface="+mj-lt"/>
              <a:buAutoNum type="romanUcPeriod"/>
            </a:pPr>
            <a:r>
              <a:rPr lang="fr-FR" dirty="0" smtClean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dirty="0" err="1" smtClean="0"/>
              <a:t>PyNN</a:t>
            </a:r>
            <a:endParaRPr lang="fr-FR" dirty="0" smtClean="0"/>
          </a:p>
          <a:p>
            <a:pPr marL="685800" lvl="1" indent="-342900">
              <a:buFont typeface="+mj-lt"/>
              <a:buAutoNum type="alphaUcPeriod"/>
            </a:pPr>
            <a:r>
              <a:rPr lang="fr-FR" dirty="0" smtClean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dirty="0" err="1" smtClean="0"/>
              <a:t>Platforme</a:t>
            </a:r>
            <a:r>
              <a:rPr lang="fr-FR" dirty="0" smtClean="0"/>
              <a:t> HBP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 smtClean="0"/>
              <a:t>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neurone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4760920"/>
            <a:ext cx="4760963" cy="1643149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 smtClean="0"/>
              <a:t>	La Synapse	Le Réseaux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synapses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2842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Neurone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 smtClean="0"/>
              <a:t>	Le Réseaux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réseaux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cerveau humain :</a:t>
            </a:r>
          </a:p>
          <a:p>
            <a:r>
              <a:rPr lang="fr-FR" dirty="0" smtClean="0"/>
              <a:t>86 à 100 milliard de neurones</a:t>
            </a:r>
          </a:p>
          <a:p>
            <a:endParaRPr lang="fr-FR" dirty="0" smtClean="0"/>
          </a:p>
          <a:p>
            <a:r>
              <a:rPr lang="fr-FR" dirty="0" smtClean="0"/>
              <a:t>Un neurones connecté de1 à plus 100 000 synapses (10 000 en moyenne)</a:t>
            </a:r>
          </a:p>
          <a:p>
            <a:endParaRPr lang="fr-FR" dirty="0"/>
          </a:p>
          <a:p>
            <a:r>
              <a:rPr lang="fr-FR" dirty="0" smtClean="0"/>
              <a:t>~5 synapses d’un neurone à n’importe quel autre.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Neurone	La Synapse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Réseaux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3"/>
            <a:ext cx="6398722" cy="313857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4769643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Equipe d’Heidelberg</a:t>
            </a:r>
          </a:p>
          <a:p>
            <a:r>
              <a:rPr lang="fr-FR" dirty="0" smtClean="0"/>
              <a:t>Simulation hardware</a:t>
            </a:r>
          </a:p>
          <a:p>
            <a:r>
              <a:rPr lang="fr-FR" dirty="0" smtClean="0"/>
              <a:t>20 modules </a:t>
            </a:r>
            <a:r>
              <a:rPr lang="fr-FR" dirty="0" err="1" smtClean="0"/>
              <a:t>neuromorphique</a:t>
            </a:r>
            <a:endParaRPr lang="fr-FR" dirty="0" smtClean="0"/>
          </a:p>
          <a:p>
            <a:r>
              <a:rPr lang="fr-FR" dirty="0" smtClean="0"/>
              <a:t>Simulation plus </a:t>
            </a:r>
            <a:r>
              <a:rPr lang="fr-FR" dirty="0" err="1" smtClean="0"/>
              <a:t>éconnome</a:t>
            </a:r>
            <a:r>
              <a:rPr lang="fr-FR" dirty="0" smtClean="0"/>
              <a:t> et 10</a:t>
            </a:r>
            <a:r>
              <a:rPr lang="fr-FR" baseline="30000" dirty="0" smtClean="0"/>
              <a:t>3 </a:t>
            </a:r>
            <a:r>
              <a:rPr lang="fr-FR" dirty="0" smtClean="0"/>
              <a:t>à 10</a:t>
            </a:r>
            <a:r>
              <a:rPr lang="fr-FR" baseline="30000" dirty="0" smtClean="0"/>
              <a:t>5 </a:t>
            </a:r>
            <a:r>
              <a:rPr lang="fr-FR" dirty="0" smtClean="0"/>
              <a:t>fois plus rapide que la réalité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 smtClean="0"/>
              <a:t> 	Modules </a:t>
            </a:r>
            <a:r>
              <a:rPr lang="fr-FR" dirty="0" err="1" smtClean="0"/>
              <a:t>Neuromorphiques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</a:t>
            </a:r>
            <a:r>
              <a:rPr lang="fr-FR" dirty="0" err="1" smtClean="0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806355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Elément centrale de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Milieu de simulation</a:t>
            </a:r>
          </a:p>
          <a:p>
            <a:endParaRPr lang="fr-FR" dirty="0" smtClean="0"/>
          </a:p>
          <a:p>
            <a:r>
              <a:rPr lang="fr-FR" dirty="0" smtClean="0"/>
              <a:t>Composants aux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Carte FPGA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</a:t>
            </a:r>
            <a:r>
              <a:rPr lang="fr-FR" dirty="0" smtClean="0"/>
              <a:t>	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WAFER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Cercle de </a:t>
            </a:r>
            <a:r>
              <a:rPr lang="fr-FR" dirty="0"/>
              <a:t>s</a:t>
            </a:r>
            <a:r>
              <a:rPr lang="fr-FR" dirty="0" smtClean="0"/>
              <a:t>ilicone de 20cm de diamètre</a:t>
            </a:r>
          </a:p>
          <a:p>
            <a:endParaRPr lang="fr-FR" dirty="0"/>
          </a:p>
          <a:p>
            <a:r>
              <a:rPr lang="fr-FR" dirty="0" smtClean="0"/>
              <a:t>Lieu de la simulation</a:t>
            </a:r>
          </a:p>
          <a:p>
            <a:endParaRPr lang="fr-FR" dirty="0"/>
          </a:p>
          <a:p>
            <a:r>
              <a:rPr lang="fr-FR" dirty="0" smtClean="0"/>
              <a:t>384 Puce HICANN : 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128 000 synapse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512 « neurone </a:t>
            </a:r>
            <a:r>
              <a:rPr lang="fr-FR" dirty="0" err="1" smtClean="0"/>
              <a:t>electronique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491</TotalTime>
  <Words>610</Words>
  <Application>Microsoft Macintosh PowerPoint</Application>
  <PresentationFormat>Présentation à l'écran (4:3)</PresentationFormat>
  <Paragraphs>217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Mangal</vt:lpstr>
      <vt:lpstr>Trebuchet MS</vt:lpstr>
      <vt:lpstr>Tw Cen MT</vt:lpstr>
      <vt:lpstr>Wingdings</vt:lpstr>
      <vt:lpstr>Circuit</vt:lpstr>
      <vt:lpstr>Soutenance de projet de 3ème année </vt:lpstr>
      <vt:lpstr>Introduction</vt:lpstr>
      <vt:lpstr>Plan</vt:lpstr>
      <vt:lpstr>Le neurone</vt:lpstr>
      <vt:lpstr>La synapses</vt:lpstr>
      <vt:lpstr>Le réseaux</vt:lpstr>
      <vt:lpstr>presentation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évenementielle</vt:lpstr>
      <vt:lpstr>architecture</vt:lpstr>
      <vt:lpstr>Niveaux 1 : le hardware</vt:lpstr>
      <vt:lpstr>Présentation PowerPoint</vt:lpstr>
      <vt:lpstr>PyNN</vt:lpstr>
      <vt:lpstr>EMULATEURS</vt:lpstr>
      <vt:lpstr>Platforme hbp : utilisation de la platforme collaborative</vt:lpstr>
      <vt:lpstr>Platforme hbp : utilisation de la platforme collaborative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Justin Goutey</cp:lastModifiedBy>
  <cp:revision>35</cp:revision>
  <cp:lastPrinted>2017-03-04T10:59:11Z</cp:lastPrinted>
  <dcterms:created xsi:type="dcterms:W3CDTF">2017-03-03T21:05:38Z</dcterms:created>
  <dcterms:modified xsi:type="dcterms:W3CDTF">2017-03-04T17:07:17Z</dcterms:modified>
</cp:coreProperties>
</file>